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71" r:id="rId3"/>
    <p:sldId id="270" r:id="rId4"/>
    <p:sldId id="258" r:id="rId5"/>
    <p:sldId id="273" r:id="rId6"/>
    <p:sldId id="272" r:id="rId7"/>
    <p:sldId id="274" r:id="rId8"/>
    <p:sldId id="277" r:id="rId9"/>
    <p:sldId id="275" r:id="rId10"/>
    <p:sldId id="278" r:id="rId11"/>
    <p:sldId id="276" r:id="rId12"/>
    <p:sldId id="279" r:id="rId13"/>
    <p:sldId id="280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7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9DB87-C4B0-4502-8AC7-04F97454CD5C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4D8F6-1C57-4D5D-8355-00C91E28D4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70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DDBC4-9752-40AA-BC60-2DF2C4D11E8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34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37" y="55500"/>
            <a:ext cx="1457325" cy="114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40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3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36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37" y="55500"/>
            <a:ext cx="1457325" cy="114992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79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27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8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7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06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14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27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37" y="55500"/>
            <a:ext cx="1457325" cy="1149921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87E59-8F88-4E28-BC23-503E22833FD1}" type="datetimeFigureOut">
              <a:rPr lang="zh-CN" altLang="en-US" smtClean="0"/>
              <a:t>2018/4/23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D8B91-CE69-461E-9021-3F941D65C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4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:\blue whale\诺德\200861233052412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2843644"/>
            <a:ext cx="4662441" cy="34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057" y="679731"/>
            <a:ext cx="8077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TT</a:t>
            </a:r>
            <a:r>
              <a:rPr lang="zh-CN" altLang="en-US" sz="4800" dirty="0" smtClean="0">
                <a:solidFill>
                  <a:schemeClr val="accent1">
                    <a:lumMod val="75000"/>
                  </a:schemeClr>
                </a:solidFill>
              </a:rPr>
              <a:t>电子物料系统演示场景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057" y="1566127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accent1">
                    <a:lumMod val="75000"/>
                  </a:schemeClr>
                </a:solidFill>
              </a:rPr>
              <a:t>Demo Scenarios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05433" y="6340474"/>
            <a:ext cx="24176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189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900" dirty="0" smtClean="0">
                <a:solidFill>
                  <a:schemeClr val="accent1">
                    <a:lumMod val="75000"/>
                  </a:schemeClr>
                </a:solidFill>
                <a:ea typeface="宋体" pitchFamily="2" charset="-122"/>
              </a:rPr>
              <a:t>Deland Information Proprietary </a:t>
            </a:r>
            <a:r>
              <a:rPr lang="en-US" altLang="zh-CN" sz="900" dirty="0">
                <a:solidFill>
                  <a:schemeClr val="accent1">
                    <a:lumMod val="75000"/>
                  </a:schemeClr>
                </a:solidFill>
                <a:ea typeface="宋体" pitchFamily="2" charset="-122"/>
              </a:rPr>
              <a:t>Information </a:t>
            </a:r>
            <a:br>
              <a:rPr lang="en-US" altLang="zh-CN" sz="900" dirty="0">
                <a:solidFill>
                  <a:schemeClr val="accent1">
                    <a:lumMod val="75000"/>
                  </a:schemeClr>
                </a:solidFill>
                <a:ea typeface="宋体" pitchFamily="2" charset="-122"/>
              </a:rPr>
            </a:br>
            <a:r>
              <a:rPr lang="en-US" altLang="zh-CN" sz="900" dirty="0">
                <a:solidFill>
                  <a:schemeClr val="accent1">
                    <a:lumMod val="75000"/>
                  </a:schemeClr>
                </a:solidFill>
                <a:ea typeface="宋体" pitchFamily="2" charset="-122"/>
              </a:rPr>
              <a:t>Subject to restrictions on the cover or first page</a:t>
            </a:r>
          </a:p>
        </p:txBody>
      </p:sp>
    </p:spTree>
    <p:extLst>
      <p:ext uri="{BB962C8B-B14F-4D97-AF65-F5344CB8AC3E}">
        <p14:creationId xmlns:p14="http://schemas.microsoft.com/office/powerpoint/2010/main" val="18363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XPS\AppData\Roaming\Tencent\Users\68298493\QQ\WinTemp\RichOle\H_WJ$HVTAYK(T$B`Z$4B5F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2"/>
          <a:stretch/>
        </p:blipFill>
        <p:spPr bwMode="auto">
          <a:xfrm>
            <a:off x="419497" y="1919666"/>
            <a:ext cx="11344874" cy="474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25018" y="1367516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齐套状况变化</a:t>
            </a:r>
            <a:endParaRPr lang="zh-CN" altLang="en-US" sz="28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solidFill>
                  <a:schemeClr val="accent5"/>
                </a:solidFill>
              </a:rPr>
              <a:t>Try</a:t>
            </a:r>
            <a:r>
              <a:rPr lang="en-US" altLang="zh-CN" sz="4000" dirty="0" smtClean="0">
                <a:solidFill>
                  <a:schemeClr val="accent5"/>
                </a:solidFill>
              </a:rPr>
              <a:t>2-</a:t>
            </a:r>
            <a:r>
              <a:rPr lang="zh-CN" altLang="en-US" sz="4000" dirty="0" smtClean="0">
                <a:solidFill>
                  <a:schemeClr val="accent5"/>
                </a:solidFill>
              </a:rPr>
              <a:t>采购订单调整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5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solidFill>
                  <a:schemeClr val="accent5"/>
                </a:solidFill>
              </a:rPr>
              <a:t>Try</a:t>
            </a:r>
            <a:r>
              <a:rPr lang="en-US" altLang="zh-CN" sz="4000" dirty="0" smtClean="0">
                <a:solidFill>
                  <a:schemeClr val="accent5"/>
                </a:solidFill>
              </a:rPr>
              <a:t>3-</a:t>
            </a:r>
            <a:r>
              <a:rPr lang="zh-CN" altLang="en-US" sz="4000" dirty="0" smtClean="0">
                <a:solidFill>
                  <a:schemeClr val="accent5"/>
                </a:solidFill>
              </a:rPr>
              <a:t>插单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pic>
        <p:nvPicPr>
          <p:cNvPr id="5" name="图片 4" descr="C:\Users\XPS\AppData\Roaming\Tencent\Users\68298493\QQ\WinTemp\RichOle\Z4R@%J[2{IA0Q[[5MZ]A}D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/>
        </p:blipFill>
        <p:spPr bwMode="auto">
          <a:xfrm>
            <a:off x="643814" y="2608499"/>
            <a:ext cx="101727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43814" y="1690688"/>
            <a:ext cx="657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新插入销售订单需求、且高优先级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518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solidFill>
                  <a:schemeClr val="accent5"/>
                </a:solidFill>
              </a:rPr>
              <a:t>Try</a:t>
            </a:r>
            <a:r>
              <a:rPr lang="en-US" altLang="zh-CN" sz="4000" dirty="0" smtClean="0">
                <a:solidFill>
                  <a:schemeClr val="accent5"/>
                </a:solidFill>
              </a:rPr>
              <a:t>3-</a:t>
            </a:r>
            <a:r>
              <a:rPr lang="zh-CN" altLang="en-US" sz="4000" dirty="0" smtClean="0">
                <a:solidFill>
                  <a:schemeClr val="accent5"/>
                </a:solidFill>
              </a:rPr>
              <a:t>插单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3814" y="1690688"/>
            <a:ext cx="952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新插入销售订单需求、且高优先级，齐套情况变化如下</a:t>
            </a:r>
            <a:endParaRPr lang="zh-CN" altLang="en-US" sz="2800" dirty="0"/>
          </a:p>
        </p:txBody>
      </p:sp>
      <p:pic>
        <p:nvPicPr>
          <p:cNvPr id="7" name="图片 6" descr="C:\Users\XPS\AppData\Roaming\Tencent\Users\68298493\QQ\WinTemp\RichOle\{[9}Q]LSC[M(_BM}VXI%CZ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79" y="2386180"/>
            <a:ext cx="8945029" cy="415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1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>
                <a:solidFill>
                  <a:schemeClr val="accent5"/>
                </a:solidFill>
              </a:rPr>
              <a:t>Try4-</a:t>
            </a:r>
            <a:r>
              <a:rPr lang="zh-CN" altLang="en-US" sz="4000" dirty="0" smtClean="0">
                <a:solidFill>
                  <a:schemeClr val="accent5"/>
                </a:solidFill>
              </a:rPr>
              <a:t>半成品调整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0614" y="1515214"/>
            <a:ext cx="952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半成品</a:t>
            </a:r>
            <a:r>
              <a:rPr lang="en-US" altLang="zh-CN" sz="2800" dirty="0" smtClean="0"/>
              <a:t>B001</a:t>
            </a:r>
            <a:r>
              <a:rPr lang="zh-CN" altLang="en-US" sz="2800" dirty="0" smtClean="0"/>
              <a:t>多生产</a:t>
            </a:r>
            <a:r>
              <a:rPr lang="en-US" altLang="zh-CN" sz="2800" dirty="0" smtClean="0"/>
              <a:t>90</a:t>
            </a:r>
            <a:r>
              <a:rPr lang="zh-CN" altLang="en-US" sz="2800" dirty="0" smtClean="0"/>
              <a:t>套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44" y="2567405"/>
            <a:ext cx="108299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>
                <a:solidFill>
                  <a:schemeClr val="accent5"/>
                </a:solidFill>
              </a:rPr>
              <a:t>Try4-</a:t>
            </a:r>
            <a:r>
              <a:rPr lang="zh-CN" altLang="en-US" sz="4000" dirty="0" smtClean="0">
                <a:solidFill>
                  <a:schemeClr val="accent5"/>
                </a:solidFill>
              </a:rPr>
              <a:t>半成品调整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0614" y="1515214"/>
            <a:ext cx="952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齐套情况变化如下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8434"/>
            <a:ext cx="10300712" cy="47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>
                <a:solidFill>
                  <a:schemeClr val="accent5"/>
                </a:solidFill>
              </a:rPr>
              <a:t>Try5-</a:t>
            </a:r>
            <a:r>
              <a:rPr lang="zh-CN" altLang="en-US" sz="4000" dirty="0" smtClean="0">
                <a:solidFill>
                  <a:schemeClr val="accent5"/>
                </a:solidFill>
              </a:rPr>
              <a:t>二次分析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429078"/>
            <a:ext cx="952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根据齐套分析的结果，调整后再次计算，获得影响后结果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790" y="1952298"/>
            <a:ext cx="6573099" cy="46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>
                <a:solidFill>
                  <a:schemeClr val="accent5"/>
                </a:solidFill>
              </a:rPr>
              <a:t>Try6-</a:t>
            </a:r>
            <a:r>
              <a:rPr lang="zh-CN" altLang="en-US" sz="4000" dirty="0" smtClean="0">
                <a:solidFill>
                  <a:schemeClr val="accent5"/>
                </a:solidFill>
              </a:rPr>
              <a:t>综合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429078"/>
            <a:ext cx="95299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实际业务中不会一步步调整，可以一次调整完成后</a:t>
            </a:r>
            <a:r>
              <a:rPr lang="zh-CN" altLang="en-US" sz="2800" dirty="0"/>
              <a:t>点击</a:t>
            </a:r>
            <a:r>
              <a:rPr lang="zh-CN" altLang="en-US" sz="2800" dirty="0" smtClean="0"/>
              <a:t>“齐套计算”，系统会自动根据调整的情况综合考虑后计算</a:t>
            </a:r>
            <a:endParaRPr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14" y="2516580"/>
            <a:ext cx="7228818" cy="421578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9578" y="3670367"/>
            <a:ext cx="2362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综合考虑以上所有的示例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300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5874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accent5"/>
                </a:solidFill>
              </a:rPr>
              <a:t>演示场景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4716"/>
            <a:ext cx="10515600" cy="46873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BOM</a:t>
            </a:r>
            <a:r>
              <a:rPr lang="zh-CN" altLang="en-US" dirty="0" smtClean="0"/>
              <a:t>数据介绍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净需求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展开</a:t>
            </a:r>
            <a:r>
              <a:rPr lang="en-US" altLang="zh-CN" dirty="0" smtClean="0"/>
              <a:t>BOM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Gating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齐套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WHAT IF </a:t>
            </a:r>
            <a:r>
              <a:rPr lang="zh-CN" altLang="en-US" dirty="0" smtClean="0"/>
              <a:t>分析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551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accent5"/>
                </a:solidFill>
              </a:rPr>
              <a:t>测试</a:t>
            </a:r>
            <a:r>
              <a:rPr lang="en-US" altLang="zh-CN" sz="4000" dirty="0" smtClean="0">
                <a:solidFill>
                  <a:schemeClr val="accent5"/>
                </a:solidFill>
              </a:rPr>
              <a:t>BOM</a:t>
            </a:r>
            <a:r>
              <a:rPr lang="zh-CN" altLang="en-US" sz="4000" dirty="0" smtClean="0">
                <a:solidFill>
                  <a:schemeClr val="accent5"/>
                </a:solidFill>
              </a:rPr>
              <a:t>数据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3578"/>
          <a:stretch/>
        </p:blipFill>
        <p:spPr>
          <a:xfrm>
            <a:off x="450377" y="1986129"/>
            <a:ext cx="7944324" cy="327660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927421"/>
              </p:ext>
            </p:extLst>
          </p:nvPr>
        </p:nvGraphicFramePr>
        <p:xfrm>
          <a:off x="8816643" y="1986136"/>
          <a:ext cx="2842337" cy="3276593"/>
        </p:xfrm>
        <a:graphic>
          <a:graphicData uri="http://schemas.openxmlformats.org/drawingml/2006/table">
            <a:tbl>
              <a:tblPr/>
              <a:tblGrid>
                <a:gridCol w="68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406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共用料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A002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A003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B002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B003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B005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C002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C003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C005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C006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C007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C008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D002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01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54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</a:rPr>
              <a:t>净需求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5935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73100" y="1704976"/>
            <a:ext cx="9791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需求来自销售订单，订单默认按照日期作为优先级排序，优先级可手工调整。</a:t>
            </a:r>
            <a:endParaRPr lang="zh-CN" altLang="en-US" sz="2800" dirty="0"/>
          </a:p>
        </p:txBody>
      </p:sp>
      <p:pic>
        <p:nvPicPr>
          <p:cNvPr id="8" name="图片 7" descr="C:\Users\XPS\AppData\Roaming\Tencent\Users\68298493\QQ\WinTemp\RichOle\@GU$SO`%}KIMB9V@JIAT}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2" y="2562846"/>
            <a:ext cx="102774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35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</a:rPr>
              <a:t>展开</a:t>
            </a:r>
            <a:r>
              <a:rPr lang="en-US" altLang="zh-CN" sz="4000" dirty="0">
                <a:solidFill>
                  <a:schemeClr val="accent5"/>
                </a:solidFill>
              </a:rPr>
              <a:t>BOM</a:t>
            </a:r>
            <a:r>
              <a:rPr lang="zh-CN" altLang="en-US" sz="4000" dirty="0">
                <a:solidFill>
                  <a:schemeClr val="accent5"/>
                </a:solidFill>
              </a:rPr>
              <a:t>、</a:t>
            </a:r>
            <a:r>
              <a:rPr lang="en-US" altLang="zh-CN" sz="4000" dirty="0">
                <a:solidFill>
                  <a:schemeClr val="accent5"/>
                </a:solidFill>
              </a:rPr>
              <a:t>Gating</a:t>
            </a:r>
            <a:r>
              <a:rPr lang="zh-CN" altLang="en-US" sz="4000" dirty="0">
                <a:solidFill>
                  <a:schemeClr val="accent5"/>
                </a:solidFill>
              </a:rPr>
              <a:t>计算</a:t>
            </a:r>
            <a:endParaRPr lang="en-US" altLang="zh-CN" sz="4000" dirty="0">
              <a:solidFill>
                <a:schemeClr val="accent5"/>
              </a:solidFill>
            </a:endParaRPr>
          </a:p>
        </p:txBody>
      </p:sp>
      <p:pic>
        <p:nvPicPr>
          <p:cNvPr id="3" name="图片 2" descr="C:\Users\XPS\AppData\Roaming\Tencent\Users\68298493\QQ\WinTemp\RichOle\OG1609%GL3O~GW()RL[_(9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274" r="43167"/>
          <a:stretch/>
        </p:blipFill>
        <p:spPr bwMode="auto">
          <a:xfrm>
            <a:off x="838200" y="1482810"/>
            <a:ext cx="6553003" cy="513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61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5"/>
                </a:solidFill>
              </a:rPr>
              <a:t>齐</a:t>
            </a:r>
            <a:r>
              <a:rPr lang="zh-CN" altLang="en-US" sz="4000" dirty="0" smtClean="0">
                <a:solidFill>
                  <a:schemeClr val="accent5"/>
                </a:solidFill>
              </a:rPr>
              <a:t>套计算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100" y="1704976"/>
            <a:ext cx="979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By week </a:t>
            </a:r>
            <a:r>
              <a:rPr lang="zh-CN" altLang="en-US" sz="2800" dirty="0" smtClean="0"/>
              <a:t>展示齐套情况，有缺料点击显示具体缺料和采购订单。</a:t>
            </a:r>
            <a:endParaRPr lang="zh-CN" altLang="en-US" sz="2800" dirty="0"/>
          </a:p>
        </p:txBody>
      </p:sp>
      <p:pic>
        <p:nvPicPr>
          <p:cNvPr id="5" name="图片 4" descr="C:\Users\XPS\AppData\Roaming\Tencent\Users\68298493\QQ\WinTemp\RichOle\KPV9OD$L}}8)$%}P}KXK~`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0"/>
          <a:stretch/>
        </p:blipFill>
        <p:spPr bwMode="auto">
          <a:xfrm>
            <a:off x="425392" y="2306814"/>
            <a:ext cx="11341216" cy="279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C:\Users\XPS\AppData\Roaming\Tencent\Users\68298493\QQ\WinTemp\RichOle\YN}~NQ0V~B53QJZ[~UZWHT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16" y="5179562"/>
            <a:ext cx="5884519" cy="140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77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 smtClean="0">
                <a:solidFill>
                  <a:schemeClr val="accent5"/>
                </a:solidFill>
              </a:rPr>
              <a:t>Try1-</a:t>
            </a:r>
            <a:r>
              <a:rPr lang="zh-CN" altLang="en-US" sz="4000" dirty="0" smtClean="0">
                <a:solidFill>
                  <a:schemeClr val="accent5"/>
                </a:solidFill>
              </a:rPr>
              <a:t>订单</a:t>
            </a:r>
            <a:r>
              <a:rPr lang="zh-CN" altLang="en-US" sz="4000" dirty="0">
                <a:solidFill>
                  <a:schemeClr val="accent5"/>
                </a:solidFill>
              </a:rPr>
              <a:t>优先级</a:t>
            </a:r>
          </a:p>
        </p:txBody>
      </p:sp>
      <p:pic>
        <p:nvPicPr>
          <p:cNvPr id="9" name="图片 8" descr="C:\Users\XPS\AppData\Roaming\Tencent\Users\68298493\QQ\WinTemp\RichOle\~ZG~4`)_]FS%TIJ0U{OWM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9393"/>
            <a:ext cx="9887334" cy="285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838200" y="1690688"/>
            <a:ext cx="9791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改变</a:t>
            </a:r>
            <a:r>
              <a:rPr lang="zh-CN" altLang="en-US" sz="2800" dirty="0" smtClean="0"/>
              <a:t>现有销售订单优先级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0308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solidFill>
                  <a:schemeClr val="accent5"/>
                </a:solidFill>
              </a:rPr>
              <a:t>Try</a:t>
            </a:r>
            <a:r>
              <a:rPr lang="en-US" altLang="zh-CN" sz="4000" dirty="0" smtClean="0">
                <a:solidFill>
                  <a:schemeClr val="accent5"/>
                </a:solidFill>
              </a:rPr>
              <a:t>1-</a:t>
            </a:r>
            <a:r>
              <a:rPr lang="zh-CN" altLang="en-US" sz="4000" dirty="0" smtClean="0">
                <a:solidFill>
                  <a:schemeClr val="accent5"/>
                </a:solidFill>
              </a:rPr>
              <a:t>订单</a:t>
            </a:r>
            <a:r>
              <a:rPr lang="zh-CN" altLang="en-US" sz="4000" dirty="0">
                <a:solidFill>
                  <a:schemeClr val="accent5"/>
                </a:solidFill>
              </a:rPr>
              <a:t>优先级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2313" y="1429078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齐套状况变化</a:t>
            </a:r>
            <a:endParaRPr lang="zh-CN" altLang="en-US" sz="2800" dirty="0"/>
          </a:p>
        </p:txBody>
      </p:sp>
      <p:pic>
        <p:nvPicPr>
          <p:cNvPr id="7" name="图片 6" descr="C:\Users\XPS\AppData\Roaming\Tencent\Users\68298493\QQ\WinTemp\RichOle\CBHX6NJ[L]E3L2%DOS55T3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7"/>
          <a:stretch/>
        </p:blipFill>
        <p:spPr bwMode="auto">
          <a:xfrm>
            <a:off x="552313" y="2116589"/>
            <a:ext cx="9533382" cy="396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848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dirty="0">
                <a:solidFill>
                  <a:schemeClr val="accent5"/>
                </a:solidFill>
              </a:rPr>
              <a:t>Try</a:t>
            </a:r>
            <a:r>
              <a:rPr lang="en-US" altLang="zh-CN" sz="4000" dirty="0" smtClean="0">
                <a:solidFill>
                  <a:schemeClr val="accent5"/>
                </a:solidFill>
              </a:rPr>
              <a:t>2-</a:t>
            </a:r>
            <a:r>
              <a:rPr lang="zh-CN" altLang="en-US" sz="4000" dirty="0" smtClean="0">
                <a:solidFill>
                  <a:schemeClr val="accent5"/>
                </a:solidFill>
              </a:rPr>
              <a:t>采购订单</a:t>
            </a:r>
            <a:r>
              <a:rPr lang="zh-CN" altLang="en-US" sz="4000" dirty="0">
                <a:solidFill>
                  <a:schemeClr val="accent5"/>
                </a:solidFill>
              </a:rPr>
              <a:t>调整</a:t>
            </a:r>
          </a:p>
        </p:txBody>
      </p:sp>
      <p:pic>
        <p:nvPicPr>
          <p:cNvPr id="3" name="图片 2" descr="C:\Users\XPS\AppData\Roaming\Tencent\Users\68298493\QQ\WinTemp\RichOle\$4R8(H$G@HSD~`@5XM]QW[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9142"/>
            <a:ext cx="8678685" cy="247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57882" y="1690688"/>
            <a:ext cx="8682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例如增加一个采购订单，含以下原材料（数量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交期）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43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249</Words>
  <Application>Microsoft Office PowerPoint</Application>
  <PresentationFormat>宽屏</PresentationFormat>
  <Paragraphs>107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Arial</vt:lpstr>
      <vt:lpstr>Calibri</vt:lpstr>
      <vt:lpstr>Calibri Light</vt:lpstr>
      <vt:lpstr>Office 主题</vt:lpstr>
      <vt:lpstr>PowerPoint 演示文稿</vt:lpstr>
      <vt:lpstr>演示场景</vt:lpstr>
      <vt:lpstr>测试BOM数据</vt:lpstr>
      <vt:lpstr>净需求</vt:lpstr>
      <vt:lpstr>展开BOM、Gating计算</vt:lpstr>
      <vt:lpstr>齐套计算</vt:lpstr>
      <vt:lpstr>Try1-订单优先级</vt:lpstr>
      <vt:lpstr>Try1-订单优先级</vt:lpstr>
      <vt:lpstr>Try2-采购订单调整</vt:lpstr>
      <vt:lpstr>Try2-采购订单调整</vt:lpstr>
      <vt:lpstr>Try3-插单</vt:lpstr>
      <vt:lpstr>Try3-插单</vt:lpstr>
      <vt:lpstr>Try4-半成品调整</vt:lpstr>
      <vt:lpstr>Try4-半成品调整</vt:lpstr>
      <vt:lpstr>Try5-二次分析</vt:lpstr>
      <vt:lpstr>Try6-综合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sean tung</dc:creator>
  <cp:lastModifiedBy>唐辉</cp:lastModifiedBy>
  <cp:revision>61</cp:revision>
  <dcterms:created xsi:type="dcterms:W3CDTF">2017-09-19T14:39:12Z</dcterms:created>
  <dcterms:modified xsi:type="dcterms:W3CDTF">2018-04-23T08:28:41Z</dcterms:modified>
</cp:coreProperties>
</file>